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7737" autoAdjust="0"/>
    <p:restoredTop sz="94560" autoAdjust="0"/>
  </p:normalViewPr>
  <p:slideViewPr>
    <p:cSldViewPr snapToGrid="0">
      <p:cViewPr varScale="1">
        <p:scale>
          <a:sx n="85" d="100"/>
          <a:sy n="85" d="100"/>
        </p:scale>
        <p:origin x="30" y="303"/>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11:20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11:20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0"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2"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6"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9"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0"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7"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8"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9"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3"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4"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5"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4"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5"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1"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9"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0"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1"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2"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3"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14"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arcador de texto 2">
            <a:extLst>
              <a:ext uri="{FF2B5EF4-FFF2-40B4-BE49-F238E27FC236}">
                <a16:creationId xmlns:a16="http://schemas.microsoft.com/office/drawing/2014/main" id="{D9DA677A-ECF2-424C-BDA7-251E936A001A}"/>
              </a:ext>
            </a:extLst>
          </p:cNvPr>
          <p:cNvSpPr>
            <a:spLocks noGrp="1"/>
          </p:cNvSpPr>
          <p:nvPr>
            <p:ph type="body" sz="quarter" idx="12"/>
          </p:nvPr>
        </p:nvSpPr>
        <p:spPr>
          <a:xfrm>
            <a:off x="1546860" y="3046743"/>
            <a:ext cx="5510213" cy="307777"/>
          </a:xfrm>
        </p:spPr>
        <p:txBody>
          <a:bodyPr/>
          <a:lstStyle/>
          <a:p>
            <a:r>
              <a:rPr lang="es-ES" dirty="0"/>
              <a:t>Roberto Corella	</a:t>
            </a:r>
          </a:p>
        </p:txBody>
      </p:sp>
      <p:sp>
        <p:nvSpPr>
          <p:cNvPr id="10" name="Marcador de texto 3">
            <a:extLst>
              <a:ext uri="{FF2B5EF4-FFF2-40B4-BE49-F238E27FC236}">
                <a16:creationId xmlns:a16="http://schemas.microsoft.com/office/drawing/2014/main" id="{CB8A632A-56C0-49B9-BEBB-09D87E82B87E}"/>
              </a:ext>
            </a:extLst>
          </p:cNvPr>
          <p:cNvSpPr>
            <a:spLocks noGrp="1"/>
          </p:cNvSpPr>
          <p:nvPr>
            <p:ph type="body" sz="quarter" idx="15"/>
          </p:nvPr>
        </p:nvSpPr>
        <p:spPr>
          <a:xfrm>
            <a:off x="1546856" y="3370401"/>
            <a:ext cx="5510213" cy="553998"/>
          </a:xfrm>
        </p:spPr>
        <p:txBody>
          <a:bodyPr/>
          <a:lstStyle/>
          <a:p>
            <a:r>
              <a:rPr lang="en-US" dirty="0" err="1"/>
              <a:t>Dynasoft</a:t>
            </a:r>
            <a:r>
              <a:rPr lang="en-US" dirty="0"/>
              <a:t> 2008, Business Central Developer, MCT, freelance</a:t>
            </a:r>
            <a:endParaRPr lang="es-ES" dirty="0"/>
          </a:p>
        </p:txBody>
      </p:sp>
      <p:pic>
        <p:nvPicPr>
          <p:cNvPr id="13" name="Imagen 20">
            <a:extLst>
              <a:ext uri="{FF2B5EF4-FFF2-40B4-BE49-F238E27FC236}">
                <a16:creationId xmlns:a16="http://schemas.microsoft.com/office/drawing/2014/main" id="{C07218EA-3157-4A2B-9950-6EE3B00ECDD2}"/>
              </a:ext>
            </a:extLst>
          </p:cNvPr>
          <p:cNvPicPr>
            <a:picLocks noChangeAspect="1"/>
          </p:cNvPicPr>
          <p:nvPr/>
        </p:nvPicPr>
        <p:blipFill>
          <a:blip r:embed="rId2"/>
          <a:srcRect/>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2580807"/>
            <a:ext cx="6043930" cy="1661993"/>
          </a:xfrm>
        </p:spPr>
        <p:txBody>
          <a:bodyPr/>
          <a:lstStyle/>
          <a:p>
            <a:r>
              <a:rPr lang="es-ES" dirty="0"/>
              <a:t>Clasifica tus productos con Azure </a:t>
            </a:r>
            <a:r>
              <a:rPr lang="es-ES" dirty="0" err="1"/>
              <a:t>Custom</a:t>
            </a:r>
            <a:r>
              <a:rPr lang="es-ES" dirty="0"/>
              <a:t> </a:t>
            </a:r>
            <a:r>
              <a:rPr lang="es-ES" dirty="0" err="1"/>
              <a:t>Vision</a:t>
            </a:r>
            <a:r>
              <a:rPr lang="es-ES" dirty="0"/>
              <a:t> y PowerApps</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Roberto Corella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553998"/>
          </a:xfrm>
        </p:spPr>
        <p:txBody>
          <a:bodyPr/>
          <a:lstStyle/>
          <a:p>
            <a:r>
              <a:rPr lang="en-US" dirty="0" err="1"/>
              <a:t>Dynasoft</a:t>
            </a:r>
            <a:r>
              <a:rPr lang="en-US" dirty="0"/>
              <a:t> 2008, Business Central Developer, MCT, freelance</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1948</TotalTime>
  <Words>64</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Quicksand</vt:lpstr>
      <vt:lpstr>Arial</vt:lpstr>
      <vt:lpstr>Consolas</vt:lpstr>
      <vt:lpstr>Myriad Pro</vt:lpstr>
      <vt:lpstr>Segoe UI</vt:lpstr>
      <vt:lpstr>Lufga</vt:lpstr>
      <vt:lpstr>Wingdings</vt:lpstr>
      <vt:lpstr>White Template</vt:lpstr>
      <vt:lpstr>CorelDRAW</vt:lpstr>
      <vt:lpstr>PowerPoint Presentation</vt:lpstr>
      <vt:lpstr>Clasifica tus productos con Azure Custom Vision y PowerApps</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80</cp:revision>
  <dcterms:created xsi:type="dcterms:W3CDTF">2019-08-09T15:41:27Z</dcterms:created>
  <dcterms:modified xsi:type="dcterms:W3CDTF">2022-03-15T07:40:54Z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